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ECE1F-576D-4D6D-91ED-24FD77ED6274}" v="14" dt="2022-01-22T00:37:23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nhill, Kenneth L. (LARC-E303)[Science Systems &amp; Applications, Inc.]" userId="08ac7257-d880-464f-b9d2-444eb3063244" providerId="ADAL" clId="{727ECE1F-576D-4D6D-91ED-24FD77ED6274}"/>
    <pc:docChg chg="custSel modSld">
      <pc:chgData name="Thornhill, Kenneth L. (LARC-E303)[Science Systems &amp; Applications, Inc.]" userId="08ac7257-d880-464f-b9d2-444eb3063244" providerId="ADAL" clId="{727ECE1F-576D-4D6D-91ED-24FD77ED6274}" dt="2022-01-22T00:37:36.337" v="49" actId="1076"/>
      <pc:docMkLst>
        <pc:docMk/>
      </pc:docMkLst>
      <pc:sldChg chg="addSp delSp mod">
        <pc:chgData name="Thornhill, Kenneth L. (LARC-E303)[Science Systems &amp; Applications, Inc.]" userId="08ac7257-d880-464f-b9d2-444eb3063244" providerId="ADAL" clId="{727ECE1F-576D-4D6D-91ED-24FD77ED6274}" dt="2022-01-22T00:07:26.649" v="22"/>
        <pc:sldMkLst>
          <pc:docMk/>
          <pc:sldMk cId="1914830468" sldId="258"/>
        </pc:sldMkLst>
        <pc:picChg chg="del">
          <ac:chgData name="Thornhill, Kenneth L. (LARC-E303)[Science Systems &amp; Applications, Inc.]" userId="08ac7257-d880-464f-b9d2-444eb3063244" providerId="ADAL" clId="{727ECE1F-576D-4D6D-91ED-24FD77ED6274}" dt="2022-01-22T00:07:25.724" v="21" actId="478"/>
          <ac:picMkLst>
            <pc:docMk/>
            <pc:sldMk cId="1914830468" sldId="258"/>
            <ac:picMk id="2" creationId="{1105D0B1-DA2B-4DD0-9FC9-374A2CB4BA8C}"/>
          </ac:picMkLst>
        </pc:picChg>
        <pc:picChg chg="add">
          <ac:chgData name="Thornhill, Kenneth L. (LARC-E303)[Science Systems &amp; Applications, Inc.]" userId="08ac7257-d880-464f-b9d2-444eb3063244" providerId="ADAL" clId="{727ECE1F-576D-4D6D-91ED-24FD77ED6274}" dt="2022-01-22T00:07:26.649" v="22"/>
          <ac:picMkLst>
            <pc:docMk/>
            <pc:sldMk cId="1914830468" sldId="258"/>
            <ac:picMk id="3" creationId="{08782D33-C792-4B48-AC96-1F93EE8180C6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727ECE1F-576D-4D6D-91ED-24FD77ED6274}" dt="2022-01-22T00:13:55.084" v="26"/>
        <pc:sldMkLst>
          <pc:docMk/>
          <pc:sldMk cId="3260361920" sldId="259"/>
        </pc:sldMkLst>
        <pc:picChg chg="del">
          <ac:chgData name="Thornhill, Kenneth L. (LARC-E303)[Science Systems &amp; Applications, Inc.]" userId="08ac7257-d880-464f-b9d2-444eb3063244" providerId="ADAL" clId="{727ECE1F-576D-4D6D-91ED-24FD77ED6274}" dt="2022-01-22T00:13:39.013" v="25" actId="478"/>
          <ac:picMkLst>
            <pc:docMk/>
            <pc:sldMk cId="3260361920" sldId="259"/>
            <ac:picMk id="2" creationId="{15625510-39CC-497C-A71C-D902B1FB6055}"/>
          </ac:picMkLst>
        </pc:picChg>
        <pc:picChg chg="add">
          <ac:chgData name="Thornhill, Kenneth L. (LARC-E303)[Science Systems &amp; Applications, Inc.]" userId="08ac7257-d880-464f-b9d2-444eb3063244" providerId="ADAL" clId="{727ECE1F-576D-4D6D-91ED-24FD77ED6274}" dt="2022-01-22T00:13:55.084" v="26"/>
          <ac:picMkLst>
            <pc:docMk/>
            <pc:sldMk cId="3260361920" sldId="259"/>
            <ac:picMk id="3" creationId="{FF757317-C3E9-45F1-8062-2C0BA2FD7AD7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727ECE1F-576D-4D6D-91ED-24FD77ED6274}" dt="2022-01-22T00:20:11.440" v="28"/>
        <pc:sldMkLst>
          <pc:docMk/>
          <pc:sldMk cId="2188374436" sldId="260"/>
        </pc:sldMkLst>
        <pc:picChg chg="del">
          <ac:chgData name="Thornhill, Kenneth L. (LARC-E303)[Science Systems &amp; Applications, Inc.]" userId="08ac7257-d880-464f-b9d2-444eb3063244" providerId="ADAL" clId="{727ECE1F-576D-4D6D-91ED-24FD77ED6274}" dt="2022-01-22T00:11:40.627" v="23" actId="478"/>
          <ac:picMkLst>
            <pc:docMk/>
            <pc:sldMk cId="2188374436" sldId="260"/>
            <ac:picMk id="2" creationId="{B28E7A51-5C67-492F-9E20-F6DB8983E8CD}"/>
          </ac:picMkLst>
        </pc:picChg>
        <pc:picChg chg="add del">
          <ac:chgData name="Thornhill, Kenneth L. (LARC-E303)[Science Systems &amp; Applications, Inc.]" userId="08ac7257-d880-464f-b9d2-444eb3063244" providerId="ADAL" clId="{727ECE1F-576D-4D6D-91ED-24FD77ED6274}" dt="2022-01-22T00:14:06.049" v="27" actId="478"/>
          <ac:picMkLst>
            <pc:docMk/>
            <pc:sldMk cId="2188374436" sldId="260"/>
            <ac:picMk id="3" creationId="{3E380BBE-619E-4ED0-9FE2-DB35200176A4}"/>
          </ac:picMkLst>
        </pc:picChg>
        <pc:picChg chg="add">
          <ac:chgData name="Thornhill, Kenneth L. (LARC-E303)[Science Systems &amp; Applications, Inc.]" userId="08ac7257-d880-464f-b9d2-444eb3063244" providerId="ADAL" clId="{727ECE1F-576D-4D6D-91ED-24FD77ED6274}" dt="2022-01-22T00:20:11.440" v="28"/>
          <ac:picMkLst>
            <pc:docMk/>
            <pc:sldMk cId="2188374436" sldId="260"/>
            <ac:picMk id="4" creationId="{6CF33C9B-3BDA-489E-A60B-3D00206B8494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727ECE1F-576D-4D6D-91ED-24FD77ED6274}" dt="2022-01-22T00:23:02.161" v="30"/>
        <pc:sldMkLst>
          <pc:docMk/>
          <pc:sldMk cId="3856144640" sldId="262"/>
        </pc:sldMkLst>
        <pc:picChg chg="del">
          <ac:chgData name="Thornhill, Kenneth L. (LARC-E303)[Science Systems &amp; Applications, Inc.]" userId="08ac7257-d880-464f-b9d2-444eb3063244" providerId="ADAL" clId="{727ECE1F-576D-4D6D-91ED-24FD77ED6274}" dt="2022-01-22T00:23:01.439" v="29" actId="478"/>
          <ac:picMkLst>
            <pc:docMk/>
            <pc:sldMk cId="3856144640" sldId="262"/>
            <ac:picMk id="2" creationId="{A9524457-1463-4F8A-9E85-BC61876FE355}"/>
          </ac:picMkLst>
        </pc:picChg>
        <pc:picChg chg="add">
          <ac:chgData name="Thornhill, Kenneth L. (LARC-E303)[Science Systems &amp; Applications, Inc.]" userId="08ac7257-d880-464f-b9d2-444eb3063244" providerId="ADAL" clId="{727ECE1F-576D-4D6D-91ED-24FD77ED6274}" dt="2022-01-22T00:23:02.161" v="30"/>
          <ac:picMkLst>
            <pc:docMk/>
            <pc:sldMk cId="3856144640" sldId="262"/>
            <ac:picMk id="3" creationId="{3600B7C5-18DC-447A-8C11-2ED2066E752D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727ECE1F-576D-4D6D-91ED-24FD77ED6274}" dt="2022-01-22T00:28:35.928" v="34"/>
        <pc:sldMkLst>
          <pc:docMk/>
          <pc:sldMk cId="3054918284" sldId="263"/>
        </pc:sldMkLst>
        <pc:picChg chg="del">
          <ac:chgData name="Thornhill, Kenneth L. (LARC-E303)[Science Systems &amp; Applications, Inc.]" userId="08ac7257-d880-464f-b9d2-444eb3063244" providerId="ADAL" clId="{727ECE1F-576D-4D6D-91ED-24FD77ED6274}" dt="2022-01-22T00:28:34.716" v="33" actId="478"/>
          <ac:picMkLst>
            <pc:docMk/>
            <pc:sldMk cId="3054918284" sldId="263"/>
            <ac:picMk id="2" creationId="{1E3D4A14-292A-4250-8F67-D64D1400EE56}"/>
          </ac:picMkLst>
        </pc:picChg>
        <pc:picChg chg="add">
          <ac:chgData name="Thornhill, Kenneth L. (LARC-E303)[Science Systems &amp; Applications, Inc.]" userId="08ac7257-d880-464f-b9d2-444eb3063244" providerId="ADAL" clId="{727ECE1F-576D-4D6D-91ED-24FD77ED6274}" dt="2022-01-22T00:28:35.928" v="34"/>
          <ac:picMkLst>
            <pc:docMk/>
            <pc:sldMk cId="3054918284" sldId="263"/>
            <ac:picMk id="3" creationId="{EC921A81-7E99-4EEE-94D8-B80D8701CA44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727ECE1F-576D-4D6D-91ED-24FD77ED6274}" dt="2022-01-22T00:24:05.247" v="32"/>
        <pc:sldMkLst>
          <pc:docMk/>
          <pc:sldMk cId="129997636" sldId="264"/>
        </pc:sldMkLst>
        <pc:picChg chg="del">
          <ac:chgData name="Thornhill, Kenneth L. (LARC-E303)[Science Systems &amp; Applications, Inc.]" userId="08ac7257-d880-464f-b9d2-444eb3063244" providerId="ADAL" clId="{727ECE1F-576D-4D6D-91ED-24FD77ED6274}" dt="2022-01-22T00:24:04.584" v="31" actId="478"/>
          <ac:picMkLst>
            <pc:docMk/>
            <pc:sldMk cId="129997636" sldId="264"/>
            <ac:picMk id="2" creationId="{929B3C0B-F90B-46C3-AB42-EA4BE3D1C0C3}"/>
          </ac:picMkLst>
        </pc:picChg>
        <pc:picChg chg="add">
          <ac:chgData name="Thornhill, Kenneth L. (LARC-E303)[Science Systems &amp; Applications, Inc.]" userId="08ac7257-d880-464f-b9d2-444eb3063244" providerId="ADAL" clId="{727ECE1F-576D-4D6D-91ED-24FD77ED6274}" dt="2022-01-22T00:24:05.247" v="32"/>
          <ac:picMkLst>
            <pc:docMk/>
            <pc:sldMk cId="129997636" sldId="264"/>
            <ac:picMk id="3" creationId="{5AAFC9D7-7E7E-4F19-B9A5-33776FFAC87C}"/>
          </ac:picMkLst>
        </pc:picChg>
      </pc:sldChg>
      <pc:sldChg chg="addSp delSp modSp mod">
        <pc:chgData name="Thornhill, Kenneth L. (LARC-E303)[Science Systems &amp; Applications, Inc.]" userId="08ac7257-d880-464f-b9d2-444eb3063244" providerId="ADAL" clId="{727ECE1F-576D-4D6D-91ED-24FD77ED6274}" dt="2022-01-22T00:37:36.337" v="49" actId="1076"/>
        <pc:sldMkLst>
          <pc:docMk/>
          <pc:sldMk cId="3867423344" sldId="265"/>
        </pc:sldMkLst>
        <pc:picChg chg="add del">
          <ac:chgData name="Thornhill, Kenneth L. (LARC-E303)[Science Systems &amp; Applications, Inc.]" userId="08ac7257-d880-464f-b9d2-444eb3063244" providerId="ADAL" clId="{727ECE1F-576D-4D6D-91ED-24FD77ED6274}" dt="2022-01-21T22:51:19.228" v="1" actId="478"/>
          <ac:picMkLst>
            <pc:docMk/>
            <pc:sldMk cId="3867423344" sldId="265"/>
            <ac:picMk id="2" creationId="{052852DE-F35F-4FC7-BAD3-7DFABBF81CB8}"/>
          </ac:picMkLst>
        </pc:picChg>
        <pc:picChg chg="add del mod">
          <ac:chgData name="Thornhill, Kenneth L. (LARC-E303)[Science Systems &amp; Applications, Inc.]" userId="08ac7257-d880-464f-b9d2-444eb3063244" providerId="ADAL" clId="{727ECE1F-576D-4D6D-91ED-24FD77ED6274}" dt="2022-01-22T00:36:57.330" v="37" actId="478"/>
          <ac:picMkLst>
            <pc:docMk/>
            <pc:sldMk cId="3867423344" sldId="265"/>
            <ac:picMk id="3" creationId="{FF0F45B2-E1DB-468A-9768-1466C24EF18D}"/>
          </ac:picMkLst>
        </pc:picChg>
        <pc:picChg chg="add del mod">
          <ac:chgData name="Thornhill, Kenneth L. (LARC-E303)[Science Systems &amp; Applications, Inc.]" userId="08ac7257-d880-464f-b9d2-444eb3063244" providerId="ADAL" clId="{727ECE1F-576D-4D6D-91ED-24FD77ED6274}" dt="2022-01-21T22:52:19.071" v="6" actId="478"/>
          <ac:picMkLst>
            <pc:docMk/>
            <pc:sldMk cId="3867423344" sldId="265"/>
            <ac:picMk id="4" creationId="{E3017F19-763A-4601-8AFA-A8B0719DC440}"/>
          </ac:picMkLst>
        </pc:picChg>
        <pc:picChg chg="add del mod">
          <ac:chgData name="Thornhill, Kenneth L. (LARC-E303)[Science Systems &amp; Applications, Inc.]" userId="08ac7257-d880-464f-b9d2-444eb3063244" providerId="ADAL" clId="{727ECE1F-576D-4D6D-91ED-24FD77ED6274}" dt="2022-01-22T00:37:23.177" v="40" actId="478"/>
          <ac:picMkLst>
            <pc:docMk/>
            <pc:sldMk cId="3867423344" sldId="265"/>
            <ac:picMk id="5" creationId="{CF6C71F1-7D22-42AB-B0B0-098462CFF3BA}"/>
          </ac:picMkLst>
        </pc:picChg>
        <pc:picChg chg="add mod">
          <ac:chgData name="Thornhill, Kenneth L. (LARC-E303)[Science Systems &amp; Applications, Inc.]" userId="08ac7257-d880-464f-b9d2-444eb3063244" providerId="ADAL" clId="{727ECE1F-576D-4D6D-91ED-24FD77ED6274}" dt="2022-01-22T00:37:34.500" v="48" actId="14100"/>
          <ac:picMkLst>
            <pc:docMk/>
            <pc:sldMk cId="3867423344" sldId="265"/>
            <ac:picMk id="6" creationId="{90EAB29F-865E-4C80-884C-DE2194C57A68}"/>
          </ac:picMkLst>
        </pc:picChg>
        <pc:picChg chg="add mod">
          <ac:chgData name="Thornhill, Kenneth L. (LARC-E303)[Science Systems &amp; Applications, Inc.]" userId="08ac7257-d880-464f-b9d2-444eb3063244" providerId="ADAL" clId="{727ECE1F-576D-4D6D-91ED-24FD77ED6274}" dt="2022-01-22T00:37:36.337" v="49" actId="1076"/>
          <ac:picMkLst>
            <pc:docMk/>
            <pc:sldMk cId="3867423344" sldId="265"/>
            <ac:picMk id="7" creationId="{F6AFFFF1-7154-4216-BAF4-54502521C603}"/>
          </ac:picMkLst>
        </pc:picChg>
      </pc:sldChg>
      <pc:sldChg chg="addSp delSp mod">
        <pc:chgData name="Thornhill, Kenneth L. (LARC-E303)[Science Systems &amp; Applications, Inc.]" userId="08ac7257-d880-464f-b9d2-444eb3063244" providerId="ADAL" clId="{727ECE1F-576D-4D6D-91ED-24FD77ED6274}" dt="2022-01-22T00:29:37.848" v="36"/>
        <pc:sldMkLst>
          <pc:docMk/>
          <pc:sldMk cId="2856340355" sldId="268"/>
        </pc:sldMkLst>
        <pc:picChg chg="del">
          <ac:chgData name="Thornhill, Kenneth L. (LARC-E303)[Science Systems &amp; Applications, Inc.]" userId="08ac7257-d880-464f-b9d2-444eb3063244" providerId="ADAL" clId="{727ECE1F-576D-4D6D-91ED-24FD77ED6274}" dt="2022-01-22T00:29:37.122" v="35" actId="478"/>
          <ac:picMkLst>
            <pc:docMk/>
            <pc:sldMk cId="2856340355" sldId="268"/>
            <ac:picMk id="2" creationId="{2A1CB7F7-28F6-4334-80F1-C1BE0CDDCB5B}"/>
          </ac:picMkLst>
        </pc:picChg>
        <pc:picChg chg="add">
          <ac:chgData name="Thornhill, Kenneth L. (LARC-E303)[Science Systems &amp; Applications, Inc.]" userId="08ac7257-d880-464f-b9d2-444eb3063244" providerId="ADAL" clId="{727ECE1F-576D-4D6D-91ED-24FD77ED6274}" dt="2022-01-22T00:29:37.848" v="36"/>
          <ac:picMkLst>
            <pc:docMk/>
            <pc:sldMk cId="2856340355" sldId="268"/>
            <ac:picMk id="3" creationId="{92025471-B549-498C-9A0D-45026C9481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6EAE-D033-4B19-B8F4-1CC6A46D0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4FBE2-C578-4BC8-8309-9E8415211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5236-18A3-40A1-B7F9-CC8BCCBA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3431-3707-4291-904E-40A460FCB02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E6C9-7A08-4E9C-BD79-4F5C54D7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279DA-DAAE-4946-A0EB-71E209E3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706A-0C07-485F-AFC5-FF05F6AB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1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D0A8-A720-4E63-9E37-2C399F24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67923-63B7-4484-A083-20D1C72D4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DE19E-AB07-40C9-AEFB-1AD8467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3431-3707-4291-904E-40A460FCB02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77F11-0CDA-47A0-95E9-2ED07121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BFEF-B88A-4A16-BC07-331368E9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706A-0C07-485F-AFC5-FF05F6AB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8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F52C9-D6FD-44EE-BD69-90F30DCDD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47BFD-45DF-4AD9-8D7B-57FE631C7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B0B62-AA37-48E5-B557-8FF52729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3431-3707-4291-904E-40A460FCB02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67A81-F058-441C-9893-FAA1FC44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501B-A8EA-4ABD-8E42-7755C295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706A-0C07-485F-AFC5-FF05F6AB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BD36-05AA-4F73-AF8F-3A8266D0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8BAAE-2482-4322-9692-022C9B17A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3E815-5E56-4377-9196-1D30F120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3431-3707-4291-904E-40A460FCB02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074AB-0BFE-4676-88C6-3B3A3D25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3D5E-3A27-4B63-B5D4-A4F3D59B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706A-0C07-485F-AFC5-FF05F6AB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0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2AC2-BF93-451F-92D7-7945BF97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C68F-BE54-49F8-B45C-152C4C22E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1F978-CD2C-4E5D-9F78-2A1B6873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3431-3707-4291-904E-40A460FCB02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C64DF-12C5-4487-B698-7FE610E2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0303B-0823-47ED-AB5C-A0AF3031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706A-0C07-485F-AFC5-FF05F6AB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E53A-1DAA-49BA-BFCF-52BBEA94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0228E-9568-4711-9DD5-A10BC700B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B2CCD-6F34-4233-BB3A-CE0006454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8E39A-7A5F-45DC-BFA8-783521D5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3431-3707-4291-904E-40A460FCB02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6A0C3-8B91-452E-9E9D-2951ACA5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00EF8-6BF6-44A6-BC41-DBBCA226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706A-0C07-485F-AFC5-FF05F6AB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DFE1-9E7C-411B-A44C-734F1ED4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35601-AAC0-45D5-9EE6-BDD946713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09B98-0B64-42C2-9087-77F5D3176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803A1-9339-4E08-B2E2-0C58BF773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72BD9-88E1-40B6-9C4B-0E4E60730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C4505-9389-4C7A-9D1B-2EE4F1873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3431-3707-4291-904E-40A460FCB02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D80AE-5712-412C-9A78-50F1755C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748BB-655D-4EAE-9858-E6863279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706A-0C07-485F-AFC5-FF05F6AB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9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9C82-9403-4B33-BACF-DC486C32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06523-A7CA-4749-ADD7-8B4E1695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3431-3707-4291-904E-40A460FCB02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460C3-4E1D-49A7-B155-3BA9A058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62E76-60BF-4561-8ACE-52B6B21E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706A-0C07-485F-AFC5-FF05F6AB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85910-3FBF-46F4-A90E-93DC1188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3431-3707-4291-904E-40A460FCB02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1EEC5-0DFB-4BCF-9D1B-5D77DE86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FB824-A27A-414A-A5B2-0EA88803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706A-0C07-485F-AFC5-FF05F6AB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B0ED-59F0-4840-82B9-35ECAB99D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A7A23-AA23-43E6-8457-A2CCA9B4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8A097-3B3A-467C-8262-BF6A23DC2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A20E7-5B8C-4D83-AF8C-6E2DBC39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3431-3707-4291-904E-40A460FCB02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CF623-36F9-472D-876C-C01656B8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811BE-D066-4830-A54C-EA99E75F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706A-0C07-485F-AFC5-FF05F6AB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5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6242-73DA-47F1-99FB-DDEF4552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76C58-A7FE-4CC8-9674-D75F822D2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89B37-DF7C-4AC8-AA31-9296C30B4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03A4D-7884-419D-80CC-BE94F100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3431-3707-4291-904E-40A460FCB02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C1506-7D4D-4D6E-B14E-F5D76664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9D52B-940B-4917-861D-9DB668EE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706A-0C07-485F-AFC5-FF05F6AB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93D83-7406-4C2B-B1D7-6D27B9FB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B1031-98EA-4E8E-B31E-EE365866F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B4403-3AF7-4961-841F-67FFE8E47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A3431-3707-4291-904E-40A460FCB02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7BFCF-2077-4A65-9B0D-0428B2003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9A4B1-78AB-4B47-A7FD-B77E4E74E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9706A-0C07-485F-AFC5-FF05F6AB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3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EAB29F-865E-4C80-884C-DE2194C5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8" y="102462"/>
            <a:ext cx="6125623" cy="3446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AFFFF1-7154-4216-BAF4-54502521C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00" y="3272341"/>
            <a:ext cx="6042470" cy="348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2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921A81-7E99-4EEE-94D8-B80D8701C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567"/>
            <a:ext cx="12192000" cy="53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611007-5C88-481E-ACFC-527D53CFF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293"/>
            <a:ext cx="12192000" cy="544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8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562A3-1004-4BB6-B1DD-ACDE66519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989"/>
            <a:ext cx="12192000" cy="54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5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25471-B549-498C-9A0D-45026C948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339"/>
            <a:ext cx="12192000" cy="52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5288E-117B-4B62-8C71-4A9B67CC0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080"/>
            <a:ext cx="12192000" cy="54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9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EA718-2471-4979-8ADF-EDA16A198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411"/>
            <a:ext cx="12192000" cy="546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82D33-C792-4B48-AC96-1F93EE818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420"/>
            <a:ext cx="12192000" cy="529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3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57317-C3E9-45F1-8062-2C0BA2FD7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046"/>
            <a:ext cx="12192000" cy="53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6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F33C9B-3BDA-489E-A60B-3D00206B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059"/>
            <a:ext cx="12192000" cy="52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7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7F1E49-6185-4A62-A996-C36024FCB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293"/>
            <a:ext cx="12192000" cy="544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0B7C5-18DC-447A-8C11-2ED2066E7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109"/>
            <a:ext cx="12192000" cy="52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AFC9D7-7E7E-4F19-B9A5-33776FFA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544"/>
            <a:ext cx="12192000" cy="52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Thornhill, Kenneth L. (LARC-E303)[Science Systems &amp; Applications, Inc.]</dc:creator>
  <cp:lastModifiedBy>Thornhill, Kenneth L. (LARC-E303)[Science Systems &amp; Applications, Inc.]</cp:lastModifiedBy>
  <cp:revision>7</cp:revision>
  <dcterms:created xsi:type="dcterms:W3CDTF">2022-01-21T20:10:02Z</dcterms:created>
  <dcterms:modified xsi:type="dcterms:W3CDTF">2022-01-22T00:37:42Z</dcterms:modified>
</cp:coreProperties>
</file>